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70" r:id="rId11"/>
    <p:sldId id="268" r:id="rId12"/>
    <p:sldId id="259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8" autoAdjust="0"/>
  </p:normalViewPr>
  <p:slideViewPr>
    <p:cSldViewPr>
      <p:cViewPr>
        <p:scale>
          <a:sx n="70" d="100"/>
          <a:sy n="70" d="100"/>
        </p:scale>
        <p:origin x="-2814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27B8D0-AB7F-4B97-A3C3-BCF1E1993143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FFB38D-3CCE-4971-A830-9AAA830D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27B8D0-AB7F-4B97-A3C3-BCF1E1993143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FFB38D-3CCE-4971-A830-9AAA830D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527B8D0-AB7F-4B97-A3C3-BCF1E1993143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FFB38D-3CCE-4971-A830-9AAA830D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27B8D0-AB7F-4B97-A3C3-BCF1E1993143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FFB38D-3CCE-4971-A830-9AAA830D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27B8D0-AB7F-4B97-A3C3-BCF1E1993143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FFB38D-3CCE-4971-A830-9AAA830D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27B8D0-AB7F-4B97-A3C3-BCF1E1993143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FFB38D-3CCE-4971-A830-9AAA830D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27B8D0-AB7F-4B97-A3C3-BCF1E1993143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FFB38D-3CCE-4971-A830-9AAA830D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27B8D0-AB7F-4B97-A3C3-BCF1E1993143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FFB38D-3CCE-4971-A830-9AAA830D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27B8D0-AB7F-4B97-A3C3-BCF1E1993143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FFB38D-3CCE-4971-A830-9AAA830D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27B8D0-AB7F-4B97-A3C3-BCF1E1993143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FFB38D-3CCE-4971-A830-9AAA830D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27B8D0-AB7F-4B97-A3C3-BCF1E1993143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FFB38D-3CCE-4971-A830-9AAA830DB0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527B8D0-AB7F-4B97-A3C3-BCF1E1993143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FFB38D-3CCE-4971-A830-9AAA830D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RcAICdraEo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jflorist.ru/wp-content/uploads/2013/07/osveshhenie_domashnej_orhidei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7891463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85720" y="1"/>
            <a:ext cx="7499350" cy="1500174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«Центр детского (юношеского) технического творчества»</a:t>
            </a:r>
          </a:p>
          <a:p>
            <a:pPr algn="ctr">
              <a:buNone/>
            </a:pP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 Ленинского района </a:t>
            </a:r>
          </a:p>
          <a:p>
            <a:pPr algn="ctr">
              <a:buNone/>
            </a:pP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г.Барнаула   </a:t>
            </a:r>
          </a:p>
          <a:p>
            <a:pPr>
              <a:buFont typeface="Wingdings 2" pitchFamily="18" charset="2"/>
              <a:buNone/>
            </a:pPr>
            <a:endParaRPr lang="ru-RU" sz="1800" dirty="0" smtClean="0"/>
          </a:p>
        </p:txBody>
      </p:sp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4459542" y="6408819"/>
            <a:ext cx="939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Барнаул</a:t>
            </a:r>
          </a:p>
        </p:txBody>
      </p:sp>
      <p:pic>
        <p:nvPicPr>
          <p:cNvPr id="8" name="Рисунок 7" descr="2015051306454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1628800"/>
            <a:ext cx="3205590" cy="49339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63888" y="2708920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Королев Лев,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МБУ «ЦДЮТТ»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Королева Татьяна Николаевна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 МБУ «ЦДЮТТ»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87824" y="1772816"/>
            <a:ext cx="51435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УМНАЯ ШТОРА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6" descr="20160114103413.jpg"/>
          <p:cNvPicPr>
            <a:picLocks/>
          </p:cNvPicPr>
          <p:nvPr/>
        </p:nvPicPr>
        <p:blipFill>
          <a:blip r:embed="rId3" cstate="print"/>
          <a:srcRect t="17561"/>
          <a:stretch>
            <a:fillRect/>
          </a:stretch>
        </p:blipFill>
        <p:spPr>
          <a:xfrm>
            <a:off x="5508104" y="3789040"/>
            <a:ext cx="1944216" cy="268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72440"/>
            <a:ext cx="7242048" cy="51667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400" cap="none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Умная штора</a:t>
            </a:r>
            <a:endParaRPr lang="ru-RU" sz="3400" cap="none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500174"/>
            <a:ext cx="614363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устройства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наглядно представлена в виде дополнительного сетевого демонстрационного материала на сайте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Ютуб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доступе по ссылке: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https://www.youtube.com/watch?v=zRcAICdraEo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016" y="1484784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Гипотеза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проверена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подтверждена.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908" y="2755667"/>
            <a:ext cx="2844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достигнута.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7016" y="4005064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Перспективы развития проекта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умной шторе добавить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лампу дневного света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 устройство автоматического включения и выключения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света для продления светового дня.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4"/>
            <a:ext cx="71073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аключение</a:t>
            </a:r>
            <a:endParaRPr lang="ru-RU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0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4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3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Улучшение роста и увеличение периода цветения орхидей путем контролирования уровня освещения. </a:t>
            </a:r>
          </a:p>
          <a:p>
            <a:pPr lvl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Возможность использования умной шторы в помещениях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 тяжело - больных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людей, людей с ограниченными возможностями, в больницах, в детских учреждениях. </a:t>
            </a:r>
          </a:p>
          <a:p>
            <a:pPr lvl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Облегчение труда человека.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500042"/>
            <a:ext cx="71391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Практическая значимость</a:t>
            </a:r>
            <a:endParaRPr lang="ru-RU" sz="3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57628"/>
            <a:ext cx="7242048" cy="2000264"/>
          </a:xfrm>
        </p:spPr>
        <p:txBody>
          <a:bodyPr>
            <a:normAutofit/>
          </a:bodyPr>
          <a:lstStyle/>
          <a:p>
            <a:pPr algn="ctr"/>
            <a:r>
              <a:rPr lang="ru-RU" sz="5400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Благодарим  за внимание!</a:t>
            </a:r>
            <a:endParaRPr lang="ru-RU" sz="5400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Рисунок 2" descr="Освещение орхидеи">
            <a:hlinkClick r:id="rId2" tooltip="&quot;Освещение домашней орхидеи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686"/>
            <a:ext cx="42862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77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Из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EV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можно создать автоматическое устройство закрывания-открывания шторы в зависимости от уровня освещения за окном.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Цель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Изучение и создание оптимальной световой среды для роста и цветения орхидей.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27360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marL="273600" lvl="0" indent="-342900"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литературу.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600" lvl="0" indent="-342900" algn="just"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Подобрать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порог срабатывания датчика цвета.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600" lvl="0" indent="-342900" algn="just"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«Умную штору».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just"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Проверить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ее работоспособность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практике.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0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cap="none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Устройство для измерения освещения</a:t>
            </a:r>
            <a:endParaRPr lang="ru-RU" b="0" cap="none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520440" cy="52565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понадобилось: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микроконтроллер LEGO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датчик цвета;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аккумулятор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LegoMindstormsEV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зарядное устройство для аккумулятора;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детали конструктора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LegoMindstormsEV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20160114103413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268760"/>
            <a:ext cx="2741688" cy="492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643578"/>
            <a:ext cx="7242048" cy="961466"/>
          </a:xfrm>
        </p:spPr>
        <p:txBody>
          <a:bodyPr>
            <a:noAutofit/>
          </a:bodyPr>
          <a:lstStyle/>
          <a:p>
            <a:pPr algn="just"/>
            <a:r>
              <a:rPr lang="ru-RU" sz="2400" b="0" cap="none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Порогом срабатывания для открывания- закрывания было определено значение  80.</a:t>
            </a:r>
            <a:endParaRPr lang="ru-RU" sz="2400" b="0" cap="none" dirty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0859551"/>
              </p:ext>
            </p:extLst>
          </p:nvPr>
        </p:nvGraphicFramePr>
        <p:xfrm>
          <a:off x="714348" y="714356"/>
          <a:ext cx="6357982" cy="5174938"/>
        </p:xfrm>
        <a:graphic>
          <a:graphicData uri="http://schemas.openxmlformats.org/drawingml/2006/table">
            <a:tbl>
              <a:tblPr/>
              <a:tblGrid>
                <a:gridCol w="1214446"/>
                <a:gridCol w="1821389"/>
                <a:gridCol w="1339602"/>
                <a:gridCol w="1982545"/>
              </a:tblGrid>
              <a:tr h="46110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Время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Ясный день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Переменная облачность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Пасмурный день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14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Освещенность (градация от 0 - темно до 100 - светло)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7.00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8.00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9.00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10.00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5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11.00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89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76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5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12.00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88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79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5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13.00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79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5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14.00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67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15.00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16.00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17.00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18.00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47936" y="0"/>
            <a:ext cx="7242048" cy="64291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cap="none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 уровень освещенности</a:t>
            </a:r>
            <a:endParaRPr lang="ru-RU" cap="none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755" y="1682089"/>
            <a:ext cx="7242048" cy="516672"/>
          </a:xfrm>
        </p:spPr>
        <p:txBody>
          <a:bodyPr>
            <a:noAutofit/>
          </a:bodyPr>
          <a:lstStyle/>
          <a:p>
            <a:r>
              <a:rPr lang="ru-RU" sz="2800" b="0" cap="none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нам пришлось разобрать штору, изучить принцип </a:t>
            </a:r>
            <a:r>
              <a:rPr lang="ru-RU" sz="2800" b="0" cap="none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800" b="0" cap="none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действия. </a:t>
            </a:r>
            <a:endParaRPr lang="ru-RU" sz="2800" b="0" cap="none" dirty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72440"/>
            <a:ext cx="7242048" cy="51667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400" cap="none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Умную штору</a:t>
            </a:r>
            <a:endParaRPr lang="ru-RU" sz="3400" cap="none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868063"/>
            <a:ext cx="6799783" cy="3824877"/>
          </a:xfrm>
        </p:spPr>
      </p:pic>
    </p:spTree>
    <p:extLst>
      <p:ext uri="{BB962C8B-B14F-4D97-AF65-F5344CB8AC3E}">
        <p14:creationId xmlns:p14="http://schemas.microsoft.com/office/powerpoint/2010/main" xmlns="" val="25901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755" y="1682089"/>
            <a:ext cx="7242048" cy="516672"/>
          </a:xfrm>
        </p:spPr>
        <p:txBody>
          <a:bodyPr>
            <a:noAutofit/>
          </a:bodyPr>
          <a:lstStyle/>
          <a:p>
            <a:r>
              <a:rPr lang="ru-RU" sz="2800" b="0" cap="none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Определили возможность присоединения деталей </a:t>
            </a:r>
            <a:r>
              <a:rPr lang="ru-RU" sz="2800" b="0" cap="none" dirty="0" err="1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800" b="0" cap="none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деталям шторы.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72440"/>
            <a:ext cx="7242048" cy="51667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400" cap="none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Умную штору</a:t>
            </a:r>
            <a:endParaRPr lang="ru-RU" sz="3400" cap="none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1" y="2708921"/>
            <a:ext cx="6986736" cy="3930038"/>
          </a:xfrm>
        </p:spPr>
      </p:pic>
    </p:spTree>
    <p:extLst>
      <p:ext uri="{BB962C8B-B14F-4D97-AF65-F5344CB8AC3E}">
        <p14:creationId xmlns:p14="http://schemas.microsoft.com/office/powerpoint/2010/main" xmlns="" val="40635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755" y="1340768"/>
            <a:ext cx="7242048" cy="857993"/>
          </a:xfrm>
        </p:spPr>
        <p:txBody>
          <a:bodyPr>
            <a:noAutofit/>
          </a:bodyPr>
          <a:lstStyle/>
          <a:p>
            <a:r>
              <a:rPr lang="ru-RU" sz="2800" b="0" cap="none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Зубчатое колесо </a:t>
            </a:r>
            <a:r>
              <a:rPr lang="ru-RU" sz="2800" b="0" cap="none" dirty="0" err="1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800" b="0" cap="none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поместили внутрь зубчатого колеса шторы.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72440"/>
            <a:ext cx="7242048" cy="51667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400" cap="none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Умную штору</a:t>
            </a:r>
            <a:endParaRPr lang="ru-RU" sz="3400" cap="none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708920"/>
            <a:ext cx="6842720" cy="3849029"/>
          </a:xfrm>
        </p:spPr>
      </p:pic>
    </p:spTree>
    <p:extLst>
      <p:ext uri="{BB962C8B-B14F-4D97-AF65-F5344CB8AC3E}">
        <p14:creationId xmlns:p14="http://schemas.microsoft.com/office/powerpoint/2010/main" xmlns="" val="39047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755" y="1124745"/>
            <a:ext cx="7242048" cy="864096"/>
          </a:xfrm>
        </p:spPr>
        <p:txBody>
          <a:bodyPr>
            <a:noAutofit/>
          </a:bodyPr>
          <a:lstStyle/>
          <a:p>
            <a:r>
              <a:rPr lang="ru-RU" sz="2800" b="0" cap="none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Пришлось даже просверлить отверстие в креплении </a:t>
            </a:r>
            <a:r>
              <a:rPr lang="ru-RU" sz="2800" b="0" cap="none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шторы.</a:t>
            </a:r>
            <a:endParaRPr lang="ru-RU" sz="2800" b="0" cap="none" dirty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72440"/>
            <a:ext cx="7242048" cy="51667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400" cap="none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Умную штору</a:t>
            </a:r>
            <a:endParaRPr lang="ru-RU" sz="3400" cap="none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206109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xmlns="" val="1004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2231</TotalTime>
  <Words>249</Words>
  <Application>Microsoft Office PowerPoint</Application>
  <PresentationFormat>Экран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 </vt:lpstr>
      <vt:lpstr>Слайд 2</vt:lpstr>
      <vt:lpstr>Слайд 3</vt:lpstr>
      <vt:lpstr>Устройство для измерения освещения</vt:lpstr>
      <vt:lpstr>Порогом срабатывания для открывания- закрывания было определено значение  80.</vt:lpstr>
      <vt:lpstr>Для этого нам пришлось разобрать штору, изучить принцип ее действия. </vt:lpstr>
      <vt:lpstr>Определили возможность присоединения деталей Лего к деталям шторы.</vt:lpstr>
      <vt:lpstr>Зубчатое колесо Лего мы поместили внутрь зубчатого колеса шторы.</vt:lpstr>
      <vt:lpstr>Пришлось даже просверлить отверстие в креплении шторы.</vt:lpstr>
      <vt:lpstr>Слайд 10</vt:lpstr>
      <vt:lpstr>Слайд 11</vt:lpstr>
      <vt:lpstr>Слайд 12</vt:lpstr>
      <vt:lpstr>Благодарим 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Муниципальное автономное образовательное учреждение «Средняя общеобразовательная школа №132» Индустриального района г.Барнаула </dc:title>
  <dc:creator>home</dc:creator>
  <cp:lastModifiedBy>Metodist</cp:lastModifiedBy>
  <cp:revision>49</cp:revision>
  <dcterms:created xsi:type="dcterms:W3CDTF">2016-02-06T09:52:50Z</dcterms:created>
  <dcterms:modified xsi:type="dcterms:W3CDTF">2019-04-24T03:38:47Z</dcterms:modified>
</cp:coreProperties>
</file>